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9" r:id="rId3"/>
    <p:sldId id="258" r:id="rId4"/>
    <p:sldId id="259" r:id="rId5"/>
    <p:sldId id="282" r:id="rId6"/>
    <p:sldId id="283" r:id="rId7"/>
    <p:sldId id="279" r:id="rId8"/>
    <p:sldId id="260" r:id="rId9"/>
    <p:sldId id="261" r:id="rId10"/>
    <p:sldId id="262" r:id="rId11"/>
    <p:sldId id="278" r:id="rId12"/>
    <p:sldId id="264" r:id="rId13"/>
    <p:sldId id="284" r:id="rId14"/>
    <p:sldId id="285" r:id="rId15"/>
    <p:sldId id="286" r:id="rId16"/>
    <p:sldId id="287" r:id="rId17"/>
    <p:sldId id="289" r:id="rId18"/>
    <p:sldId id="290" r:id="rId19"/>
    <p:sldId id="291" r:id="rId20"/>
    <p:sldId id="292" r:id="rId21"/>
    <p:sldId id="293" r:id="rId22"/>
    <p:sldId id="265" r:id="rId23"/>
    <p:sldId id="268" r:id="rId24"/>
    <p:sldId id="281" r:id="rId25"/>
    <p:sldId id="272" r:id="rId26"/>
    <p:sldId id="280" r:id="rId27"/>
    <p:sldId id="274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513"/>
  </p:normalViewPr>
  <p:slideViewPr>
    <p:cSldViewPr snapToGrid="0" snapToObjects="1">
      <p:cViewPr varScale="1">
        <p:scale>
          <a:sx n="107" d="100"/>
          <a:sy n="107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8EC2-48F6-E842-9046-62CD6A8965F4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97849-4649-314A-9FF7-65B3DE0E8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clouds or fog at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1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GREEN/Yellow;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61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GREEN/YELLOW;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98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GREEN/Yellow;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03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55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Haze noticeable in the late afternoon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39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Haze seen in the eastern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 shows suggestions of light atmospheric interference; IR stays clear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9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4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4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30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78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GREEN; Flight Log – clear above, hazy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GREEN; Flight Log – clear above, hazy below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6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9t194829_geo.jpeg" TargetMode="External"/><Relationship Id="rId5" Type="http://schemas.openxmlformats.org/officeDocument/2006/relationships/hyperlink" Target="https://avirisng.jpl.nasa.gov/ql/19qlook/ang20190709t193940_geo.jpeg" TargetMode="Externa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9t200636_geo.jpeg" TargetMode="External"/><Relationship Id="rId5" Type="http://schemas.openxmlformats.org/officeDocument/2006/relationships/hyperlink" Target="https://avirisng.jpl.nasa.gov/ql/19qlook/ang20190709t195734_geo.jpeg" TargetMode="Externa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9t202721_geo.jpeg" TargetMode="External"/><Relationship Id="rId5" Type="http://schemas.openxmlformats.org/officeDocument/2006/relationships/hyperlink" Target="https://avirisng.jpl.nasa.gov/ql/19qlook/ang20190709t201645_geo.jpeg" TargetMode="Externa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9t205007_geo.jpeg" TargetMode="External"/><Relationship Id="rId5" Type="http://schemas.openxmlformats.org/officeDocument/2006/relationships/hyperlink" Target="https://avirisng.jpl.nasa.gov/ql/19qlook/ang20190709t203755_geo.jpeg" TargetMode="Externa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9t213747_geo.jpeg" TargetMode="External"/><Relationship Id="rId5" Type="http://schemas.openxmlformats.org/officeDocument/2006/relationships/hyperlink" Target="https://avirisng.jpl.nasa.gov/ql/19qlook/ang20190709t205928_geo.jpeg" TargetMode="Externa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10t003915_geo.jpeg" TargetMode="External"/><Relationship Id="rId5" Type="http://schemas.openxmlformats.org/officeDocument/2006/relationships/hyperlink" Target="https://avirisng.jpl.nasa.gov/ql/19qlook/ang20190710t003005_geo.jpeg" TargetMode="Externa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10t005719_geo.jpeg" TargetMode="External"/><Relationship Id="rId5" Type="http://schemas.openxmlformats.org/officeDocument/2006/relationships/hyperlink" Target="https://avirisng.jpl.nasa.gov/ql/19qlook/ang20190710t004802_geo.jpeg" TargetMode="Externa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10t012039_geo.jpeg" TargetMode="External"/><Relationship Id="rId5" Type="http://schemas.openxmlformats.org/officeDocument/2006/relationships/hyperlink" Target="https://avirisng.jpl.nasa.gov/ql/19qlook/ang20190710t010938_geo.jpeg" TargetMode="Externa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10t014346_geo.jpeg" TargetMode="External"/><Relationship Id="rId5" Type="http://schemas.openxmlformats.org/officeDocument/2006/relationships/hyperlink" Target="https://avirisng.jpl.nasa.gov/ql/19qlook/ang20190710t013115_geo.jpeg" TargetMode="Externa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10t021538_geo.jpeg" TargetMode="External"/><Relationship Id="rId5" Type="http://schemas.openxmlformats.org/officeDocument/2006/relationships/hyperlink" Target="https://avirisng.jpl.nasa.gov/ql/19qlook/ang20190710t015246_geo.jpeg" TargetMode="Externa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48072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9 July 2019 (DOY  190) </a:t>
            </a:r>
          </a:p>
          <a:p>
            <a:pPr algn="ctr" eaLnBrk="1" hangingPunct="1"/>
            <a:r>
              <a:rPr lang="en-US" sz="2400" b="1" dirty="0"/>
              <a:t>AVIRIS-NG: Seward Peninsula Revisit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01EBBC-4791-F645-9EFE-8039A2CA8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99" y="1300164"/>
            <a:ext cx="6706384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1E0FD6-5321-A54A-8B8A-5467E1588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912" y="1300164"/>
            <a:ext cx="596265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D1CA6-3D72-9644-9FA5-8C409E675365}"/>
              </a:ext>
            </a:extLst>
          </p:cNvPr>
          <p:cNvSpPr txBox="1"/>
          <p:nvPr/>
        </p:nvSpPr>
        <p:spPr>
          <a:xfrm>
            <a:off x="6765095" y="1752334"/>
            <a:ext cx="2369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Seward Peninsula Area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B4D5F-6D1F-404A-ADA2-FD3079554996}"/>
              </a:ext>
            </a:extLst>
          </p:cNvPr>
          <p:cNvSpPr txBox="1"/>
          <p:nvPr/>
        </p:nvSpPr>
        <p:spPr>
          <a:xfrm>
            <a:off x="847900" y="1752334"/>
            <a:ext cx="2082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Seward Peninsula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Flight Lines</a:t>
            </a:r>
          </a:p>
        </p:txBody>
      </p:sp>
    </p:spTree>
    <p:extLst>
      <p:ext uri="{BB962C8B-B14F-4D97-AF65-F5344CB8AC3E}">
        <p14:creationId xmlns:p14="http://schemas.microsoft.com/office/powerpoint/2010/main" val="3386139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D03DE1-3B29-284E-865E-8B3E9AB1FC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8785"/>
            <a:ext cx="5911053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4A266B-367A-364F-BC5E-D9D556E814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755" y="1258785"/>
            <a:ext cx="6470245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D1CA6-3D72-9644-9FA5-8C409E675365}"/>
              </a:ext>
            </a:extLst>
          </p:cNvPr>
          <p:cNvSpPr txBox="1"/>
          <p:nvPr/>
        </p:nvSpPr>
        <p:spPr>
          <a:xfrm>
            <a:off x="6624557" y="1405173"/>
            <a:ext cx="1602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Leg 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88DFB-EE66-0A4C-A583-15B31F139274}"/>
              </a:ext>
            </a:extLst>
          </p:cNvPr>
          <p:cNvSpPr txBox="1"/>
          <p:nvPr/>
        </p:nvSpPr>
        <p:spPr>
          <a:xfrm>
            <a:off x="566162" y="1403008"/>
            <a:ext cx="1602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Leg 1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</p:spTree>
    <p:extLst>
      <p:ext uri="{BB962C8B-B14F-4D97-AF65-F5344CB8AC3E}">
        <p14:creationId xmlns:p14="http://schemas.microsoft.com/office/powerpoint/2010/main" val="146969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B91BB6-8DEB-B44A-8E60-EF5BAB4A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907231" y="-4386068"/>
            <a:ext cx="1828800" cy="19207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08838-B3F9-4046-BC8F-D9451D063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802662" y="-6172190"/>
            <a:ext cx="1828800" cy="18998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9t193940_geo.jpeg"/>
              </a:rPr>
              <a:t>NGEE_L004_FL188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ang20190709t193940_geo : Council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9t194829_geo.jpeg"/>
              </a:rPr>
              <a:t>NGEE_L003_FL188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ang20190709t194829_geo : Council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0051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Looks good despite haze; Council and airstrip seen in middle of page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Nice</a:t>
            </a:r>
          </a:p>
        </p:txBody>
      </p:sp>
    </p:spTree>
    <p:extLst>
      <p:ext uri="{BB962C8B-B14F-4D97-AF65-F5344CB8AC3E}">
        <p14:creationId xmlns:p14="http://schemas.microsoft.com/office/powerpoint/2010/main" val="814641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AFA164-AFE7-CF41-9D98-8F6B8DDCE4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094720" y="-4505242"/>
            <a:ext cx="1828800" cy="19582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9E32B6-1784-2B41-A5C6-43E8A20E4C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817290" y="-6111458"/>
            <a:ext cx="1828800" cy="19027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9t195734_geo.jpeg"/>
              </a:rPr>
              <a:t>NGEE_L002_FL188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ang20190709t195734_geo: Council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9t200636_geo.jpeg"/>
              </a:rPr>
              <a:t>NGEE_L001_FL188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ang20190709t200636_geo: Council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0051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Looks good despite haze; Council and airstrip seen in middle of page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Nice</a:t>
            </a:r>
          </a:p>
        </p:txBody>
      </p:sp>
    </p:spTree>
    <p:extLst>
      <p:ext uri="{BB962C8B-B14F-4D97-AF65-F5344CB8AC3E}">
        <p14:creationId xmlns:p14="http://schemas.microsoft.com/office/powerpoint/2010/main" val="331174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7F296F-F6B7-1E46-8515-D6DFDD6145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1863228" y="-7270515"/>
            <a:ext cx="1828800" cy="25119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7A3432-BD82-E740-A74E-5EB9A8A4AF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280856" y="-585309"/>
            <a:ext cx="1828800" cy="79549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9t201645_geo.jpeg"/>
              </a:rPr>
              <a:t>AVng_347A-347Z_FL176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ang20190709t201645_geo : Council flux tower, CALM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9t202721_geo.jpeg"/>
              </a:rPr>
              <a:t>Kougarok_L003_FL182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ang20190709t202721_geo : </a:t>
            </a:r>
            <a:r>
              <a:rPr lang="en-US" sz="1600" dirty="0" err="1">
                <a:ea typeface="Calibri" charset="0"/>
              </a:rPr>
              <a:t>Kougarok</a:t>
            </a:r>
            <a:r>
              <a:rPr lang="en-US" sz="1600" dirty="0">
                <a:ea typeface="Calibri" charset="0"/>
              </a:rPr>
              <a:t> Road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0051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Looks good despite haze; Council and airstrip seen in middle of page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Kougarok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Road and airstrip imaged nicely</a:t>
            </a:r>
          </a:p>
        </p:txBody>
      </p:sp>
    </p:spTree>
    <p:extLst>
      <p:ext uri="{BB962C8B-B14F-4D97-AF65-F5344CB8AC3E}">
        <p14:creationId xmlns:p14="http://schemas.microsoft.com/office/powerpoint/2010/main" val="1305527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D3B4B0-F513-CA4C-BEA3-B9B5D7F067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251255" y="-4718003"/>
            <a:ext cx="1828800" cy="1989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0C24D-C78B-864C-909C-AD688D097D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2161265" y="-9488688"/>
            <a:ext cx="1828800" cy="25715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9t203755_geo.jpeg"/>
              </a:rPr>
              <a:t>Kougarok_L002_FL182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ang20190709t203755_geo : </a:t>
            </a:r>
            <a:r>
              <a:rPr lang="en-US" sz="1600" dirty="0" err="1">
                <a:ea typeface="Calibri" charset="0"/>
              </a:rPr>
              <a:t>Kougarok</a:t>
            </a:r>
            <a:r>
              <a:rPr lang="en-US" sz="1600" dirty="0">
                <a:ea typeface="Calibri" charset="0"/>
              </a:rPr>
              <a:t> Road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9t205007_geo.jpeg"/>
              </a:rPr>
              <a:t>Kougarok_L001_FL182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ang20190709t205007_geo : </a:t>
            </a:r>
            <a:r>
              <a:rPr lang="en-US" sz="1600" dirty="0" err="1">
                <a:ea typeface="Calibri" charset="0"/>
              </a:rPr>
              <a:t>Kougarok</a:t>
            </a:r>
            <a:r>
              <a:rPr lang="en-US" sz="1600" dirty="0">
                <a:ea typeface="Calibri" charset="0"/>
              </a:rPr>
              <a:t> Road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0051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Nice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Nice image</a:t>
            </a:r>
          </a:p>
        </p:txBody>
      </p:sp>
    </p:spTree>
    <p:extLst>
      <p:ext uri="{BB962C8B-B14F-4D97-AF65-F5344CB8AC3E}">
        <p14:creationId xmlns:p14="http://schemas.microsoft.com/office/powerpoint/2010/main" val="2362366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50C0E3-1111-534D-928B-0FCD23676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145832" y="-611201"/>
            <a:ext cx="1828800" cy="11684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7CC10B-4629-304D-9231-8842256715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313778" y="-23673077"/>
            <a:ext cx="1828800" cy="54020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9t205928_geo.jpeg"/>
              </a:rPr>
              <a:t>AVng_344A-344Z_FL184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ang20190709t205928_geo : Teller – </a:t>
            </a:r>
            <a:r>
              <a:rPr lang="en-US" sz="1600" dirty="0" err="1">
                <a:ea typeface="Calibri" charset="0"/>
              </a:rPr>
              <a:t>Kougarok</a:t>
            </a:r>
            <a:r>
              <a:rPr lang="en-US" sz="1600" dirty="0">
                <a:ea typeface="Calibri" charset="0"/>
              </a:rPr>
              <a:t> transect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9t213747_geo.jpeg"/>
              </a:rPr>
              <a:t>AVng_343A-343Z_FL179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ang20190709t213747_geo : Teller Watershed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0051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Norton Sound – Teller –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Kougarok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watershed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Gorgeous image</a:t>
            </a:r>
          </a:p>
        </p:txBody>
      </p:sp>
    </p:spTree>
    <p:extLst>
      <p:ext uri="{BB962C8B-B14F-4D97-AF65-F5344CB8AC3E}">
        <p14:creationId xmlns:p14="http://schemas.microsoft.com/office/powerpoint/2010/main" val="3073737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38F275-97B1-0245-A956-887BA4FBA4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363103" y="-3828471"/>
            <a:ext cx="1828800" cy="18119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48A22-2D2F-074E-B996-10B88D7B16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248578" y="-4579301"/>
            <a:ext cx="1828800" cy="15890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10t003005_geo.jpeg"/>
              </a:rPr>
              <a:t>NGEE_L004_FL188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ang20190710t003005_geo : Council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10t003915_geo.jpeg"/>
              </a:rPr>
              <a:t>NGEE_L003_FL188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ang20190710t003915_geo : Council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0051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Looks good despite haze; Council and airstrip seen in middle of page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Nice</a:t>
            </a:r>
          </a:p>
        </p:txBody>
      </p:sp>
    </p:spTree>
    <p:extLst>
      <p:ext uri="{BB962C8B-B14F-4D97-AF65-F5344CB8AC3E}">
        <p14:creationId xmlns:p14="http://schemas.microsoft.com/office/powerpoint/2010/main" val="2396069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7118BF-6DD8-1B49-BBBA-33AB8A71E8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895392" y="-4338480"/>
            <a:ext cx="1828800" cy="1918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0D60B4-C5A9-DC48-B8E0-728F56F87D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849384" y="-6153836"/>
            <a:ext cx="1828800" cy="19092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10t004802_geo.jpeg"/>
              </a:rPr>
              <a:t>NGEE_L002_FL188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ang20190710t004802_geo : Council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10t005719_geo.jpeg"/>
              </a:rPr>
              <a:t>NGEE_L001_FL188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ang20190710t005719_geo : Council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0051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Looks good despite haze; Council and airstrip seen in middle of page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Nice</a:t>
            </a:r>
          </a:p>
        </p:txBody>
      </p:sp>
    </p:spTree>
    <p:extLst>
      <p:ext uri="{BB962C8B-B14F-4D97-AF65-F5344CB8AC3E}">
        <p14:creationId xmlns:p14="http://schemas.microsoft.com/office/powerpoint/2010/main" val="77201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631B69-5B50-234A-9806-391E0F16D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1572188" y="-7015277"/>
            <a:ext cx="1828800" cy="2453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89E309-9BB8-EF46-B08E-5D7A2350D2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253678" y="-558131"/>
            <a:ext cx="1828800" cy="7900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10t010938_geo.jpeg"/>
              </a:rPr>
              <a:t>AVng_347A-347Z_FL176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ang20190710t010938_geo : Council flux tower, CALM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10t012039_geo.jpeg"/>
              </a:rPr>
              <a:t>Kougarok_L003_FL182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ang20190710t012039_geo : </a:t>
            </a:r>
            <a:r>
              <a:rPr lang="en-US" sz="1600" dirty="0" err="1">
                <a:ea typeface="Calibri" charset="0"/>
              </a:rPr>
              <a:t>Kougarok</a:t>
            </a:r>
            <a:r>
              <a:rPr lang="en-US" sz="1600" dirty="0">
                <a:ea typeface="Calibri" charset="0"/>
              </a:rPr>
              <a:t> Road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7" y="6200519"/>
            <a:ext cx="10702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Looks good despite haze; Council and airstrip seen in middle of page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Kougarok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Road and airstrip imaged nicely; haze observed on right hand side of image – as it goes into the valley</a:t>
            </a:r>
          </a:p>
        </p:txBody>
      </p:sp>
    </p:spTree>
    <p:extLst>
      <p:ext uri="{BB962C8B-B14F-4D97-AF65-F5344CB8AC3E}">
        <p14:creationId xmlns:p14="http://schemas.microsoft.com/office/powerpoint/2010/main" val="224693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9 July 2019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Deployment Location:  Fairbanks AK 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S Wilson (PIC), C McCann,  M </a:t>
            </a:r>
            <a:r>
              <a:rPr lang="en-US" sz="1800">
                <a:solidFill>
                  <a:prstClr val="black"/>
                </a:solidFill>
              </a:rPr>
              <a:t>Helmlinger</a:t>
            </a:r>
            <a:r>
              <a:rPr lang="en-US" sz="1800" dirty="0">
                <a:solidFill>
                  <a:prstClr val="black"/>
                </a:solidFill>
              </a:rPr>
              <a:t>, J Chapman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Manager: M Eastwood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42A018-CF3E-9746-BE4B-7B608BFB99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237812" y="-4713465"/>
            <a:ext cx="1828800" cy="19868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84677-98BC-954C-8112-B67712E707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2134457" y="-9493755"/>
            <a:ext cx="1828800" cy="25662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10t013115_geo.jpeg"/>
              </a:rPr>
              <a:t>Kougarok_L002_FL182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ang20190710t013115_geo : </a:t>
            </a:r>
            <a:r>
              <a:rPr lang="en-US" sz="1600" dirty="0" err="1">
                <a:ea typeface="Calibri" charset="0"/>
              </a:rPr>
              <a:t>Kougarok</a:t>
            </a:r>
            <a:r>
              <a:rPr lang="en-US" sz="1600" dirty="0">
                <a:ea typeface="Calibri" charset="0"/>
              </a:rPr>
              <a:t> Road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10t014346_geo.jpeg"/>
              </a:rPr>
              <a:t>Kougarok_L001_FL182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ang20190710t014346_geo : </a:t>
            </a:r>
            <a:r>
              <a:rPr lang="en-US" sz="1600" dirty="0" err="1">
                <a:ea typeface="Calibri" charset="0"/>
              </a:rPr>
              <a:t>Kougarok</a:t>
            </a:r>
            <a:r>
              <a:rPr lang="en-US" sz="1600" dirty="0">
                <a:ea typeface="Calibri" charset="0"/>
              </a:rPr>
              <a:t> Road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0051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Nice near hills, but haze observed on right hand side of image as it goes into the valley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Nice image</a:t>
            </a:r>
          </a:p>
        </p:txBody>
      </p:sp>
    </p:spTree>
    <p:extLst>
      <p:ext uri="{BB962C8B-B14F-4D97-AF65-F5344CB8AC3E}">
        <p14:creationId xmlns:p14="http://schemas.microsoft.com/office/powerpoint/2010/main" val="1713422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8D5A05-23A7-794B-BE67-F06511DFF0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014839" y="-453939"/>
            <a:ext cx="1828800" cy="11422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E82C3-6BA0-4444-A3AA-4945DB911F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47533" y="-23870278"/>
            <a:ext cx="1828800" cy="54488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=ang20190709t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10t015246_geo.jpeg"/>
              </a:rPr>
              <a:t>AVng_344A-344Z_FL184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ang20190710t015246_geo : Teller – </a:t>
            </a:r>
            <a:r>
              <a:rPr lang="en-US" sz="1600" dirty="0" err="1">
                <a:ea typeface="Calibri" charset="0"/>
              </a:rPr>
              <a:t>Kougarok</a:t>
            </a:r>
            <a:r>
              <a:rPr lang="en-US" sz="1600" dirty="0">
                <a:ea typeface="Calibri" charset="0"/>
              </a:rPr>
              <a:t> transect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10t021538_geo.jpeg"/>
              </a:rPr>
              <a:t>AVng_343A-343Z_FL179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ang20190710t021538_geo : Teller Watershed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06589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00519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Norton Sound – Teller –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Kougarok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watershed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Nice image, some haze near left?</a:t>
            </a:r>
          </a:p>
        </p:txBody>
      </p:sp>
    </p:spTree>
    <p:extLst>
      <p:ext uri="{BB962C8B-B14F-4D97-AF65-F5344CB8AC3E}">
        <p14:creationId xmlns:p14="http://schemas.microsoft.com/office/powerpoint/2010/main" val="1274807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0B43-8E7B-CE4A-B2D1-9D9291D2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0D888-8853-764C-BD88-0B66E18C2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3800" b="1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B075D-7C9E-AB47-9DE6-149EC0F60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240" cy="6739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2D901-E7AE-BE49-B9B6-265F82250ADD}"/>
              </a:ext>
            </a:extLst>
          </p:cNvPr>
          <p:cNvSpPr txBox="1"/>
          <p:nvPr/>
        </p:nvSpPr>
        <p:spPr>
          <a:xfrm>
            <a:off x="897598" y="1139824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FAA Camera Locations</a:t>
            </a:r>
          </a:p>
        </p:txBody>
      </p:sp>
    </p:spTree>
    <p:extLst>
      <p:ext uri="{BB962C8B-B14F-4D97-AF65-F5344CB8AC3E}">
        <p14:creationId xmlns:p14="http://schemas.microsoft.com/office/powerpoint/2010/main" val="3911374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442078-EF2E-6D48-BB81-5BA78B7C3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F2A4A1-A8BD-3C41-8094-E5B231475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541ECE-3985-434C-8B81-0735F8EA74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8F78D5-C1CE-6C4F-B083-6386F0594D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590789" y="3598625"/>
            <a:ext cx="380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Nome (POME) – 1300 AKDT/2100 UTC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6034376" y="3461885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603740" y="348048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603740" y="625919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4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E714CD-E702-4E4C-9159-CFE7A4787B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62" y="2290340"/>
            <a:ext cx="36576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646E62-E5EE-B346-83A3-8441B4929174}"/>
              </a:ext>
            </a:extLst>
          </p:cNvPr>
          <p:cNvSpPr txBox="1"/>
          <p:nvPr/>
        </p:nvSpPr>
        <p:spPr>
          <a:xfrm>
            <a:off x="1721921" y="1496057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Leg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440F0F-5CAB-8B4A-83B0-F70157E08113}"/>
              </a:ext>
            </a:extLst>
          </p:cNvPr>
          <p:cNvSpPr/>
          <p:nvPr/>
        </p:nvSpPr>
        <p:spPr>
          <a:xfrm>
            <a:off x="2159205" y="2928012"/>
            <a:ext cx="557922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61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442078-EF2E-6D48-BB81-5BA78B7C3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F2A4A1-A8BD-3C41-8094-E5B231475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541ECE-3985-434C-8B81-0735F8EA74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8F78D5-C1CE-6C4F-B083-6386F0594D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590791" y="3598625"/>
            <a:ext cx="380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Nome (POME) – 1604 AKDT/0004 UTC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6034376" y="3461885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603740" y="348048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603740" y="625919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4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E714CD-E702-4E4C-9159-CFE7A4787B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62" y="2290340"/>
            <a:ext cx="36576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646E62-E5EE-B346-83A3-8441B4929174}"/>
              </a:ext>
            </a:extLst>
          </p:cNvPr>
          <p:cNvSpPr txBox="1"/>
          <p:nvPr/>
        </p:nvSpPr>
        <p:spPr>
          <a:xfrm>
            <a:off x="1721921" y="1496057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Leg 2</a:t>
            </a:r>
          </a:p>
        </p:txBody>
      </p:sp>
    </p:spTree>
    <p:extLst>
      <p:ext uri="{BB962C8B-B14F-4D97-AF65-F5344CB8AC3E}">
        <p14:creationId xmlns:p14="http://schemas.microsoft.com/office/powerpoint/2010/main" val="1611435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694598" y="3598625"/>
            <a:ext cx="401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White Mountain – 1305 AKDT/2105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5740834" y="3480482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603740" y="348048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603740" y="625919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4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52C6-1AF9-8F4F-988E-A5B755AD78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9" y="2411691"/>
            <a:ext cx="3657600" cy="274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86FB81-86BC-3743-A254-BC3136F193FC}"/>
              </a:ext>
            </a:extLst>
          </p:cNvPr>
          <p:cNvSpPr txBox="1"/>
          <p:nvPr/>
        </p:nvSpPr>
        <p:spPr>
          <a:xfrm>
            <a:off x="1721921" y="1496057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Leg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1AE60C-F4A2-224F-9E1D-74B0ECB9CBBE}"/>
              </a:ext>
            </a:extLst>
          </p:cNvPr>
          <p:cNvSpPr/>
          <p:nvPr/>
        </p:nvSpPr>
        <p:spPr>
          <a:xfrm>
            <a:off x="3306394" y="2967335"/>
            <a:ext cx="557922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526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694600" y="3598625"/>
            <a:ext cx="401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White Mountain – 1600 AKDT/0000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5740834" y="3480482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603740" y="348048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603740" y="625919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4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52C6-1AF9-8F4F-988E-A5B755AD78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9" y="2411691"/>
            <a:ext cx="3657600" cy="274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86FB81-86BC-3743-A254-BC3136F193FC}"/>
              </a:ext>
            </a:extLst>
          </p:cNvPr>
          <p:cNvSpPr txBox="1"/>
          <p:nvPr/>
        </p:nvSpPr>
        <p:spPr>
          <a:xfrm>
            <a:off x="1721921" y="1496057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Leg 2</a:t>
            </a:r>
          </a:p>
        </p:txBody>
      </p:sp>
    </p:spTree>
    <p:extLst>
      <p:ext uri="{BB962C8B-B14F-4D97-AF65-F5344CB8AC3E}">
        <p14:creationId xmlns:p14="http://schemas.microsoft.com/office/powerpoint/2010/main" val="730396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442162" y="3598625"/>
            <a:ext cx="350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Teller (TER) – 1600 AKDT/0000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5740834" y="3480482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Northwest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919628" y="3461885"/>
            <a:ext cx="62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603740" y="6259190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6034376" y="6205085"/>
            <a:ext cx="72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B82C3-8BF9-5248-8098-82CCF9131E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7" y="2411691"/>
            <a:ext cx="3657600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3F9A3A-87EB-964E-8FAA-675D49F74057}"/>
              </a:ext>
            </a:extLst>
          </p:cNvPr>
          <p:cNvSpPr txBox="1"/>
          <p:nvPr/>
        </p:nvSpPr>
        <p:spPr>
          <a:xfrm>
            <a:off x="1721921" y="1496057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Leg 2</a:t>
            </a:r>
          </a:p>
        </p:txBody>
      </p:sp>
    </p:spTree>
    <p:extLst>
      <p:ext uri="{BB962C8B-B14F-4D97-AF65-F5344CB8AC3E}">
        <p14:creationId xmlns:p14="http://schemas.microsoft.com/office/powerpoint/2010/main" val="841448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sz="2000" dirty="0"/>
              <a:t>Severe clear over the Seward Peninsula and Noatak Delta</a:t>
            </a:r>
          </a:p>
          <a:p>
            <a:r>
              <a:rPr lang="en-US" sz="2000" dirty="0"/>
              <a:t>NGEE-Arctic team in the field at Seward Peninsula sites obtaining simultaneous ground truth spectra and vegetation data</a:t>
            </a:r>
          </a:p>
          <a:p>
            <a:r>
              <a:rPr lang="en-US" sz="2000" dirty="0"/>
              <a:t>Map 2x to capture reproducibility and diurnal variability</a:t>
            </a:r>
          </a:p>
          <a:p>
            <a:pPr lvl="1"/>
            <a:r>
              <a:rPr lang="en-US" sz="1800" dirty="0"/>
              <a:t>First pass 1230-1330 AKDT</a:t>
            </a:r>
          </a:p>
          <a:p>
            <a:pPr lvl="1"/>
            <a:r>
              <a:rPr lang="en-US" sz="1800" dirty="0"/>
              <a:t>Second pass 1630 – 1750 AKDT</a:t>
            </a:r>
          </a:p>
        </p:txBody>
      </p:sp>
    </p:spTree>
    <p:extLst>
      <p:ext uri="{BB962C8B-B14F-4D97-AF65-F5344CB8AC3E}">
        <p14:creationId xmlns:p14="http://schemas.microsoft.com/office/powerpoint/2010/main" val="97780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DF01-9839-444D-BB47-9B3B5C63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BDED1-12B1-5A41-B547-E385CD2752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827" y="1328736"/>
            <a:ext cx="41148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B70D6-6764-D441-8DE0-6EEDE9EC39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7" y="131445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87F4-A26D-A042-A655-0ACBAE2B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DA3B1-2339-D948-BDBC-B1D7E86A6D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96857"/>
            <a:ext cx="5943600" cy="445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2EB92-4C2C-7A48-A559-AADA8BAF65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2" y="1396857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8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BAA7-D033-384C-BFC0-4DBA4F46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87126-1744-8447-8BD7-403556105F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384" y="1427825"/>
            <a:ext cx="5943600" cy="445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F70B10-0714-6B4E-BB50-D561AC8C4D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4" y="1427825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9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E8820-38E6-E240-A91B-71542DB8C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43" y="1237622"/>
            <a:ext cx="548640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C116E8-20E2-1249-A49E-447DE339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83" y="1237622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8145175" y="4931531"/>
            <a:ext cx="119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IR2035Z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2116500" y="4843678"/>
            <a:ext cx="114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Vis 2035Z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378081" y="2115432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6334539" y="2127306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1D0A6-A614-AD41-8D48-78C22D44F536}"/>
              </a:ext>
            </a:extLst>
          </p:cNvPr>
          <p:cNvSpPr txBox="1"/>
          <p:nvPr/>
        </p:nvSpPr>
        <p:spPr>
          <a:xfrm>
            <a:off x="2434442" y="1674266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Leg 1</a:t>
            </a:r>
          </a:p>
        </p:txBody>
      </p:sp>
    </p:spTree>
    <p:extLst>
      <p:ext uri="{BB962C8B-B14F-4D97-AF65-F5344CB8AC3E}">
        <p14:creationId xmlns:p14="http://schemas.microsoft.com/office/powerpoint/2010/main" val="430493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 July 2019/DOY 190</a:t>
            </a:r>
            <a:br>
              <a:rPr lang="en-US" dirty="0"/>
            </a:br>
            <a:r>
              <a:rPr lang="en-US" dirty="0"/>
              <a:t>Seward Peninsula Revisit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E8820-38E6-E240-A91B-71542DB8C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43" y="1237622"/>
            <a:ext cx="548640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C116E8-20E2-1249-A49E-447DE339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83" y="1237622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8145175" y="4931531"/>
            <a:ext cx="119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IR 0025Z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2116500" y="4843678"/>
            <a:ext cx="114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Vis 0025Z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378081" y="2115432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6334539" y="2127306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35B57-F291-D84A-910A-5E8228273ABF}"/>
              </a:ext>
            </a:extLst>
          </p:cNvPr>
          <p:cNvSpPr txBox="1"/>
          <p:nvPr/>
        </p:nvSpPr>
        <p:spPr>
          <a:xfrm>
            <a:off x="2434442" y="1674266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Leg 2</a:t>
            </a:r>
          </a:p>
        </p:txBody>
      </p:sp>
    </p:spTree>
    <p:extLst>
      <p:ext uri="{BB962C8B-B14F-4D97-AF65-F5344CB8AC3E}">
        <p14:creationId xmlns:p14="http://schemas.microsoft.com/office/powerpoint/2010/main" val="91316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A4E598-27E6-B247-8A28-48C824B5BC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85"/>
            <a:ext cx="12207240" cy="7101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62C1C-06A6-894C-B945-68D6A7E6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 July 2019/DOY 188</a:t>
            </a:r>
            <a:br>
              <a:rPr lang="en-US" dirty="0"/>
            </a:br>
            <a:r>
              <a:rPr lang="en-US" dirty="0"/>
              <a:t>Seward Peninsula – Noatak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38EA7-2500-6F4B-A6FF-90199DF3B68F}"/>
              </a:ext>
            </a:extLst>
          </p:cNvPr>
          <p:cNvSpPr txBox="1"/>
          <p:nvPr/>
        </p:nvSpPr>
        <p:spPr>
          <a:xfrm rot="-5400000">
            <a:off x="1186264" y="2751884"/>
            <a:ext cx="16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As-Flown 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1A5DA-F8CC-3C47-A5D7-BB08DE5DB97E}"/>
              </a:ext>
            </a:extLst>
          </p:cNvPr>
          <p:cNvSpPr txBox="1"/>
          <p:nvPr/>
        </p:nvSpPr>
        <p:spPr>
          <a:xfrm>
            <a:off x="5188948" y="355332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Leg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538171-FF87-2D44-B09A-3D8684D6EA39}"/>
              </a:ext>
            </a:extLst>
          </p:cNvPr>
          <p:cNvSpPr txBox="1"/>
          <p:nvPr/>
        </p:nvSpPr>
        <p:spPr>
          <a:xfrm>
            <a:off x="4850554" y="163086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Leg 2</a:t>
            </a:r>
          </a:p>
        </p:txBody>
      </p:sp>
    </p:spTree>
    <p:extLst>
      <p:ext uri="{BB962C8B-B14F-4D97-AF65-F5344CB8AC3E}">
        <p14:creationId xmlns:p14="http://schemas.microsoft.com/office/powerpoint/2010/main" val="4029006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4511</TotalTime>
  <Words>1475</Words>
  <Application>Microsoft Macintosh PowerPoint</Application>
  <PresentationFormat>Widescreen</PresentationFormat>
  <Paragraphs>241</Paragraphs>
  <Slides>28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7 July 2019/DOY 188 Seward Peninsula – Noatak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PowerPoint Presentation</vt:lpstr>
      <vt:lpstr>PowerPoint Presentation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  <vt:lpstr>9 July 2019/DOY 190 Seward Peninsula Revisit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Kendig, Leanne (GSFC-618.0)[GLOBAL SCIENCE &amp; TECHNOLOGY INC]</cp:lastModifiedBy>
  <cp:revision>106</cp:revision>
  <dcterms:created xsi:type="dcterms:W3CDTF">2019-07-01T20:11:14Z</dcterms:created>
  <dcterms:modified xsi:type="dcterms:W3CDTF">2019-08-06T17:33:40Z</dcterms:modified>
</cp:coreProperties>
</file>